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34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7" r:id="rId30"/>
    <p:sldId id="285" r:id="rId31"/>
    <p:sldId id="286" r:id="rId32"/>
    <p:sldId id="283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13" r:id="rId53"/>
    <p:sldId id="308" r:id="rId54"/>
    <p:sldId id="309" r:id="rId55"/>
    <p:sldId id="310" r:id="rId56"/>
    <p:sldId id="311" r:id="rId57"/>
    <p:sldId id="317" r:id="rId58"/>
    <p:sldId id="316" r:id="rId59"/>
    <p:sldId id="315" r:id="rId60"/>
    <p:sldId id="318" r:id="rId61"/>
    <p:sldId id="319" r:id="rId62"/>
    <p:sldId id="320" r:id="rId63"/>
    <p:sldId id="321" r:id="rId64"/>
    <p:sldId id="328" r:id="rId65"/>
    <p:sldId id="329" r:id="rId66"/>
    <p:sldId id="330" r:id="rId67"/>
    <p:sldId id="323" r:id="rId68"/>
    <p:sldId id="325" r:id="rId69"/>
    <p:sldId id="326" r:id="rId70"/>
    <p:sldId id="331" r:id="rId71"/>
    <p:sldId id="333" r:id="rId72"/>
    <p:sldId id="332" r:id="rId73"/>
    <p:sldId id="336" r:id="rId74"/>
    <p:sldId id="334" r:id="rId75"/>
    <p:sldId id="339" r:id="rId76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50" autoAdjust="0"/>
  </p:normalViewPr>
  <p:slideViewPr>
    <p:cSldViewPr>
      <p:cViewPr>
        <p:scale>
          <a:sx n="79" d="100"/>
          <a:sy n="79" d="100"/>
        </p:scale>
        <p:origin x="-1686" y="12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5DFF7-844C-4C75-8AED-A5859D21C841}" type="datetimeFigureOut">
              <a:rPr lang="ru-RU" smtClean="0"/>
              <a:t>15.12.2015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AD2BA-7618-4DCA-BCEB-E7CA5CD5E7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8482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AD2BA-7618-4DCA-BCEB-E7CA5CD5E76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59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1.png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5" Type="http://schemas.openxmlformats.org/officeDocument/2006/relationships/image" Target="../media/image8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52736" y="11156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704" y="755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42926"/>
            <a:ext cx="6858000" cy="118186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Управление  образования Администрации  города Новочеркасска</a:t>
            </a:r>
          </a:p>
          <a:p>
            <a:pPr algn="ctr"/>
            <a:r>
              <a:rPr lang="ru-RU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</a:t>
            </a:r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униципальное  бюджетное  дошкольное  образовательное  учреждение</a:t>
            </a:r>
          </a:p>
          <a:p>
            <a:pPr algn="ctr"/>
            <a:r>
              <a:rPr lang="ru-RU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</a:t>
            </a:r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етский сад № 15</a:t>
            </a: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4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Презентация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«Моя мамочка самая,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самая…»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(в рамках  мероприятий , посвященных  празднованию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Дня Матери )</a:t>
            </a:r>
          </a:p>
          <a:p>
            <a:pPr algn="r"/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r"/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r"/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Подготовила: воспитатель</a:t>
            </a:r>
          </a:p>
          <a:p>
            <a:pPr algn="r"/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1-ой </a:t>
            </a:r>
            <a:r>
              <a:rPr lang="ru-RU" sz="24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квалиф</a:t>
            </a: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. категории</a:t>
            </a:r>
          </a:p>
          <a:p>
            <a:pPr algn="r"/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Корниенко  А.В.</a:t>
            </a:r>
          </a:p>
          <a:p>
            <a:pPr algn="r"/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2000" b="1" spc="50" dirty="0" smtClean="0">
                <a:ln w="11430"/>
                <a:solidFill>
                  <a:srgbClr val="002060"/>
                </a:solidFill>
                <a:latin typeface="Monotype Corsiva" pitchFamily="66" charset="0"/>
              </a:rPr>
              <a:t>г. Новочеркасск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002060"/>
                </a:solidFill>
                <a:latin typeface="Monotype Corsiva" pitchFamily="66" charset="0"/>
              </a:rPr>
              <a:t>2015 – 2016  учебный год</a:t>
            </a:r>
          </a:p>
          <a:p>
            <a:pPr algn="r"/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r"/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77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Ol_Nik\Desktop\Для фильма День Матери\Коршунов Артем\SAM_216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26955" r="309" b="14608"/>
          <a:stretch/>
        </p:blipFill>
        <p:spPr bwMode="auto">
          <a:xfrm rot="5400000">
            <a:off x="-1551312" y="1348210"/>
            <a:ext cx="9960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2656" y="0"/>
            <a:ext cx="4580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Script" pitchFamily="34" charset="0"/>
              </a:rPr>
              <a:t>Очень люблю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0768" y="8256984"/>
            <a:ext cx="5363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Script" pitchFamily="34" charset="0"/>
              </a:rPr>
              <a:t>м</a:t>
            </a:r>
            <a:r>
              <a:rPr lang="ru-RU" sz="4800" dirty="0" smtClean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Script" pitchFamily="34" charset="0"/>
              </a:rPr>
              <a:t>амулю Вику</a:t>
            </a:r>
            <a:endParaRPr lang="ru-RU" sz="4800" dirty="0">
              <a:solidFill>
                <a:srgbClr val="FF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59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958">
        <p:checker/>
      </p:transition>
    </mc:Choice>
    <mc:Fallback xmlns="">
      <p:transition spd="slow" advTm="5958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Ol_Nik\Desktop\Для фильма День Матери\Коршунов Артем\PicsArt_14265337132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76" y="-180528"/>
            <a:ext cx="6984776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640" y="251520"/>
            <a:ext cx="6669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Script" pitchFamily="34" charset="0"/>
              </a:rPr>
              <a:t>Она «болеет»</a:t>
            </a:r>
          </a:p>
          <a:p>
            <a:pPr algn="ctr"/>
            <a:r>
              <a:rPr lang="ru-RU" sz="4800" dirty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Script" pitchFamily="34" charset="0"/>
              </a:rPr>
              <a:t>н</a:t>
            </a:r>
            <a:r>
              <a:rPr lang="ru-RU" sz="4800" dirty="0" smtClean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Script" pitchFamily="34" charset="0"/>
              </a:rPr>
              <a:t>а футболе</a:t>
            </a:r>
            <a:endParaRPr lang="ru-RU" sz="4800" dirty="0">
              <a:solidFill>
                <a:srgbClr val="FF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934">
        <p:checker/>
      </p:transition>
    </mc:Choice>
    <mc:Fallback xmlns="">
      <p:transition spd="slow" advTm="4934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l_Nik\Desktop\Для фильма День Матери\Коршунов Артем\20140601_184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4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Ol_Nik\Desktop\Для фильма День Матери\Коршунов Артем\20150601_12354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11340"/>
          <a:stretch/>
        </p:blipFill>
        <p:spPr bwMode="auto">
          <a:xfrm rot="5400000">
            <a:off x="916995" y="3167179"/>
            <a:ext cx="4989729" cy="689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76200" y="3851920"/>
            <a:ext cx="6787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Script" pitchFamily="34" charset="0"/>
              </a:rPr>
              <a:t>Очень любит карусели</a:t>
            </a:r>
            <a:endParaRPr lang="ru-RU" sz="4000" dirty="0">
              <a:solidFill>
                <a:srgbClr val="FF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3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347">
        <p:checker/>
      </p:transition>
    </mc:Choice>
    <mc:Fallback xmlns="">
      <p:transition spd="slow" advTm="5347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Ol_Nik\Desktop\Для фильма День Матери\Коршунов Артем\DSC_0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58441" y="1158441"/>
            <a:ext cx="9267528" cy="695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8760" y="262504"/>
            <a:ext cx="539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tx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Script" pitchFamily="34" charset="0"/>
              </a:rPr>
              <a:t>Но больше всего</a:t>
            </a:r>
            <a:endParaRPr lang="ru-RU" sz="4800" dirty="0">
              <a:solidFill>
                <a:schemeClr val="tx2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2936" y="1093501"/>
            <a:ext cx="4437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tx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Script" pitchFamily="34" charset="0"/>
              </a:rPr>
              <a:t>н</a:t>
            </a:r>
            <a:r>
              <a:rPr lang="ru-RU" sz="4000" dirty="0" smtClean="0">
                <a:solidFill>
                  <a:schemeClr val="tx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Script" pitchFamily="34" charset="0"/>
              </a:rPr>
              <a:t>а всём свете</a:t>
            </a:r>
            <a:endParaRPr lang="ru-RU" sz="4000" dirty="0">
              <a:solidFill>
                <a:schemeClr val="tx2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egoe 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2815" y="7962473"/>
            <a:ext cx="4888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Script" pitchFamily="34" charset="0"/>
              </a:rPr>
              <a:t>м</a:t>
            </a:r>
            <a:r>
              <a:rPr lang="ru-RU" sz="4000" dirty="0" smtClean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Script" pitchFamily="34" charset="0"/>
              </a:rPr>
              <a:t>ама </a:t>
            </a:r>
          </a:p>
          <a:p>
            <a:pPr algn="r"/>
            <a:r>
              <a:rPr lang="ru-RU" sz="4000" dirty="0" smtClean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Script" pitchFamily="34" charset="0"/>
              </a:rPr>
              <a:t>любит меня!!!</a:t>
            </a:r>
            <a:endParaRPr lang="ru-RU" sz="4000" dirty="0">
              <a:solidFill>
                <a:srgbClr val="00206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3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884">
        <p:checker/>
      </p:transition>
    </mc:Choice>
    <mc:Fallback xmlns="">
      <p:transition spd="slow" advTm="5884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Ol_Nik\Desktop\Для фильма День Матери\Рыбальченко Иван\DSC0184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r="12345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50" y="323528"/>
            <a:ext cx="67416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chemeClr val="accent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Это моя мама Олеся</a:t>
            </a:r>
            <a:endParaRPr lang="ru-RU" sz="6600" dirty="0">
              <a:solidFill>
                <a:schemeClr val="accent6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62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364">
        <p14:vortex dir="r"/>
      </p:transition>
    </mc:Choice>
    <mc:Fallback xmlns="">
      <p:transition spd="slow" advTm="63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Ol_Nik\Desktop\Для фильма День Матери\Рыбальченко Иван\DSC038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12703" r="15423" b="24406"/>
          <a:stretch/>
        </p:blipFill>
        <p:spPr bwMode="auto">
          <a:xfrm>
            <a:off x="0" y="0"/>
            <a:ext cx="702701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51520"/>
            <a:ext cx="66605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Мы с ней любим</a:t>
            </a:r>
          </a:p>
          <a:p>
            <a:pPr algn="r"/>
            <a:r>
              <a:rPr lang="ru-RU" sz="6600" dirty="0" smtClean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 вместе плавать </a:t>
            </a:r>
            <a:endParaRPr lang="ru-RU" sz="6600" dirty="0">
              <a:solidFill>
                <a:srgbClr val="FFC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09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118">
        <p14:vortex dir="r"/>
      </p:transition>
    </mc:Choice>
    <mc:Fallback xmlns="">
      <p:transition spd="slow" advTm="61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_Nik\Desktop\Для фильма День Матери\Рыбальченко Иван\планшет 22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16417" r="9167"/>
          <a:stretch/>
        </p:blipFill>
        <p:spPr bwMode="auto">
          <a:xfrm>
            <a:off x="-4936" y="-540568"/>
            <a:ext cx="6858000" cy="1015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6672" y="0"/>
            <a:ext cx="61494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Мамочка любит цветы</a:t>
            </a:r>
            <a:endParaRPr lang="ru-RU" sz="6000" dirty="0">
              <a:solidFill>
                <a:srgbClr val="FFC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607">
        <p14:vortex dir="r"/>
      </p:transition>
    </mc:Choice>
    <mc:Fallback xmlns="">
      <p:transition spd="slow" advTm="4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_Nik\Desktop\Для фильма День Матери\Рыбальченко Иван\2014122113402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1" t="14105" r="17587"/>
          <a:stretch/>
        </p:blipFill>
        <p:spPr bwMode="auto">
          <a:xfrm>
            <a:off x="0" y="1"/>
            <a:ext cx="6858000" cy="917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78" y="6835676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А самый любимый </a:t>
            </a:r>
          </a:p>
          <a:p>
            <a:pPr algn="ctr"/>
            <a:r>
              <a:rPr lang="ru-RU" sz="4800" dirty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ц</a:t>
            </a:r>
            <a:r>
              <a:rPr lang="ru-RU" sz="4800" dirty="0" smtClean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веток в её букете-</a:t>
            </a:r>
          </a:p>
          <a:p>
            <a:pPr algn="r"/>
            <a:r>
              <a:rPr lang="ru-RU" sz="4800" dirty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э</a:t>
            </a:r>
            <a:r>
              <a:rPr lang="ru-RU" sz="4800" dirty="0" smtClean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то я ,Ванюша</a:t>
            </a:r>
            <a:endParaRPr lang="ru-RU" sz="4800" dirty="0">
              <a:solidFill>
                <a:srgbClr val="FFC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7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637">
        <p14:vortex dir="r"/>
      </p:transition>
    </mc:Choice>
    <mc:Fallback xmlns="">
      <p:transition spd="slow" advTm="56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C:\Users\Ol_Nik\Desktop\Для фильма День Матери\Филиппов Максим\2013 инуся 0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5"/>
            <a:ext cx="6855296" cy="914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11560"/>
            <a:ext cx="6735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Мама Инна, когда я ещё был в </a:t>
            </a:r>
          </a:p>
          <a:p>
            <a:pPr algn="r"/>
            <a:r>
              <a:rPr lang="ru-RU" sz="4800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животике, работала в банке</a:t>
            </a:r>
            <a:endParaRPr lang="ru-RU" sz="4800" dirty="0"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15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871">
        <p14:prism/>
      </p:transition>
    </mc:Choice>
    <mc:Fallback xmlns="">
      <p:transition spd="slow" advTm="58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Ol_Nik\Desktop\Для фильма День Матери\Филиппов Максим\DSC054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95"/>
            <a:ext cx="6858000" cy="94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272" y="12998"/>
            <a:ext cx="6585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Ходила с моим братом </a:t>
            </a:r>
          </a:p>
          <a:p>
            <a:pPr algn="r"/>
            <a:r>
              <a:rPr lang="ru-RU" sz="54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н</a:t>
            </a:r>
            <a:r>
              <a:rPr lang="ru-RU" sz="54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а каток</a:t>
            </a:r>
            <a:endParaRPr lang="ru-RU" sz="54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3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514">
        <p14:prism/>
      </p:transition>
    </mc:Choice>
    <mc:Fallback xmlns="">
      <p:transition spd="slow" advTm="65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Ol_Nik\Desktop\Для фильма День Матери\Махнычев Андрей\DSCF143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4" t="3228" r="23015"/>
          <a:stretch/>
        </p:blipFill>
        <p:spPr bwMode="auto">
          <a:xfrm>
            <a:off x="1" y="1"/>
            <a:ext cx="6870578" cy="1006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648" y="8202378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err="1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Махнычева</a:t>
            </a:r>
            <a:r>
              <a:rPr lang="ru-RU" sz="6000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 – я ,Танюшка</a:t>
            </a:r>
            <a:endParaRPr lang="ru-RU" sz="6000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05">
        <p:split orient="vert"/>
      </p:transition>
    </mc:Choice>
    <mc:Fallback xmlns="">
      <p:transition spd="slow" advTm="680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Ol_Nik\Desktop\Для фильма День Матери\Филиппов Максим\море дон 2015 0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4665" y="0"/>
            <a:ext cx="6264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Потом у неё родился я-</a:t>
            </a:r>
          </a:p>
          <a:p>
            <a:pPr algn="r"/>
            <a:r>
              <a:rPr lang="ru-RU" sz="5400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Максимка</a:t>
            </a:r>
            <a:endParaRPr lang="ru-RU" sz="5400" dirty="0"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228">
        <p14:prism/>
      </p:transition>
    </mc:Choice>
    <mc:Fallback xmlns="">
      <p:transition spd="slow" advTm="52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Ol_Nik\Desktop\Для фильма День Матери\Филиппов Максим\2014 12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 r="28883"/>
          <a:stretch/>
        </p:blipFill>
        <p:spPr bwMode="auto">
          <a:xfrm>
            <a:off x="0" y="0"/>
            <a:ext cx="684654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80" y="6876256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И теперь она работает</a:t>
            </a:r>
          </a:p>
          <a:p>
            <a:pPr algn="r"/>
            <a:r>
              <a:rPr lang="ru-RU" sz="5400" dirty="0" smtClean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 актрисой…</a:t>
            </a:r>
            <a:endParaRPr lang="ru-RU" sz="5400" dirty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1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455">
        <p14:prism/>
      </p:transition>
    </mc:Choice>
    <mc:Fallback xmlns="">
      <p:transition spd="slow" advTm="54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Ol_Nik\Desktop\Для фильма День Матери\Филиппов Максим\0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7" t="10969" r="2874"/>
          <a:stretch/>
        </p:blipFill>
        <p:spPr bwMode="auto">
          <a:xfrm>
            <a:off x="-22448" y="-1960"/>
            <a:ext cx="6880448" cy="933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2856" y="-12948"/>
            <a:ext cx="6111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70C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Домохозяйкой…</a:t>
            </a:r>
            <a:endParaRPr lang="ru-RU" sz="6000" dirty="0">
              <a:solidFill>
                <a:srgbClr val="0070C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32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521">
        <p14:prism/>
      </p:transition>
    </mc:Choice>
    <mc:Fallback xmlns="">
      <p:transition spd="slow" advTm="55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Ol_Nik\Desktop\Для фильма День Матери\Филиппов Максим\01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/>
          <a:stretch/>
        </p:blipFill>
        <p:spPr bwMode="auto">
          <a:xfrm>
            <a:off x="0" y="10584"/>
            <a:ext cx="6858000" cy="913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7411" y="86321"/>
            <a:ext cx="5109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Следит за чистотой</a:t>
            </a:r>
            <a:endParaRPr lang="ru-RU" sz="5400" b="1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4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80">
        <p14:prism/>
      </p:transition>
    </mc:Choice>
    <mc:Fallback xmlns="">
      <p:transition spd="slow" advTm="45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Ol_Nik\Desktop\Для фильма День Матери\Филиппов Максим\море дон 2015 07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5" r="33654" b="-1"/>
          <a:stretch/>
        </p:blipFill>
        <p:spPr bwMode="auto">
          <a:xfrm>
            <a:off x="0" y="1"/>
            <a:ext cx="6858000" cy="913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40968" y="323528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Это мама </a:t>
            </a:r>
          </a:p>
          <a:p>
            <a:pPr algn="r"/>
            <a:r>
              <a:rPr lang="ru-RU" sz="4800" dirty="0" smtClean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после работы</a:t>
            </a:r>
            <a:endParaRPr lang="ru-RU" sz="4800" dirty="0">
              <a:solidFill>
                <a:srgbClr val="FFFF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5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393">
        <p14:prism/>
      </p:transition>
    </mc:Choice>
    <mc:Fallback xmlns="">
      <p:transition spd="slow" advTm="53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Ol_Nik\Desktop\Для фильма День Матери\Филиппов Максим\Копия DSC040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1" b="14717"/>
          <a:stretch/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0688" y="7839743"/>
            <a:ext cx="5844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А такая мама с утра</a:t>
            </a:r>
            <a:endParaRPr lang="ru-RU" sz="6000" b="1" dirty="0">
              <a:solidFill>
                <a:srgbClr val="00206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40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39">
        <p14:prism/>
      </p:transition>
    </mc:Choice>
    <mc:Fallback xmlns="">
      <p:transition spd="slow" advTm="45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Ol_Nik\Desktop\Для фильма День Матери\Филиппов Максим\DSC0549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4" r="10789" b="4025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1"/>
            <a:ext cx="5661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C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Ведь у неё есть батарейки-</a:t>
            </a:r>
            <a:endParaRPr lang="ru-RU" sz="4400" b="1" dirty="0">
              <a:solidFill>
                <a:srgbClr val="FFC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4904" y="7981950"/>
            <a:ext cx="3897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>
                <a:solidFill>
                  <a:srgbClr val="FFC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м</a:t>
            </a:r>
            <a:r>
              <a:rPr lang="ru-RU" sz="4400" b="1" dirty="0" smtClean="0">
                <a:solidFill>
                  <a:srgbClr val="FFC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ой братик и Я!</a:t>
            </a:r>
            <a:endParaRPr lang="ru-RU" sz="4400" b="1" dirty="0">
              <a:solidFill>
                <a:srgbClr val="FFC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9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627">
        <p14:prism/>
      </p:transition>
    </mc:Choice>
    <mc:Fallback xmlns="">
      <p:transition spd="slow" advTm="56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Ol_Nik\Desktop\Для фильма День Матери\Можарова Маша\getImage-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 r="11111"/>
          <a:stretch/>
        </p:blipFill>
        <p:spPr bwMode="auto">
          <a:xfrm>
            <a:off x="0" y="0"/>
            <a:ext cx="688535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6752" y="7740352"/>
            <a:ext cx="5593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Мою маму зовут Катя</a:t>
            </a:r>
            <a:endParaRPr lang="ru-RU" sz="5400" dirty="0">
              <a:solidFill>
                <a:srgbClr val="0070C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04361"/>
      </p:ext>
    </p:extLst>
  </p:cSld>
  <p:clrMapOvr>
    <a:masterClrMapping/>
  </p:clrMapOvr>
  <p:transition spd="slow" advTm="5472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l_Nik\Desktop\Для фильма День Матери\Можарова Маша\20151113_144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r="10087"/>
          <a:stretch/>
        </p:blipFill>
        <p:spPr bwMode="auto">
          <a:xfrm>
            <a:off x="0" y="4377"/>
            <a:ext cx="6858000" cy="913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Она работает младшим </a:t>
            </a:r>
            <a:br>
              <a:rPr lang="ru-RU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</a:br>
            <a:r>
              <a:rPr lang="ru-RU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воспитателем</a:t>
            </a:r>
            <a:endParaRPr lang="ru-RU" dirty="0"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4824" y="7092280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dirty="0" smtClean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в нашем </a:t>
            </a:r>
          </a:p>
          <a:p>
            <a:pPr algn="r"/>
            <a:r>
              <a:rPr lang="ru-RU" sz="4800" dirty="0" smtClean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детском саду</a:t>
            </a:r>
            <a:endParaRPr lang="ru-RU" sz="4800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46433"/>
      </p:ext>
    </p:extLst>
  </p:cSld>
  <p:clrMapOvr>
    <a:masterClrMapping/>
  </p:clrMapOvr>
  <p:transition spd="slow" advTm="6246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Ol_Nik\Desktop\Для фильма День Матери\Можарова Маша\DSCN169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r="21975" b="9002"/>
          <a:stretch/>
        </p:blipFill>
        <p:spPr bwMode="auto">
          <a:xfrm>
            <a:off x="-318883" y="0"/>
            <a:ext cx="7176883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0975" y="7772716"/>
            <a:ext cx="52870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Я ей тоже помогаю</a:t>
            </a:r>
            <a:endParaRPr lang="ru-RU" sz="6000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9709"/>
      </p:ext>
    </p:extLst>
  </p:cSld>
  <p:clrMapOvr>
    <a:masterClrMapping/>
  </p:clrMapOvr>
  <p:transition spd="slow" advTm="6160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Ol_Nik\Desktop\Для фильма День Матери\Махнычев Андрей\DSCF326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3173" r="10576" b="-3173"/>
          <a:stretch/>
        </p:blipFill>
        <p:spPr bwMode="auto">
          <a:xfrm>
            <a:off x="-33411" y="0"/>
            <a:ext cx="6942669" cy="946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8840" y="393289"/>
            <a:ext cx="56166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Мама малыша Андрюши</a:t>
            </a:r>
            <a:endParaRPr lang="ru-RU" sz="6600" dirty="0">
              <a:solidFill>
                <a:srgbClr val="FFC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4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91">
        <p:split orient="vert"/>
      </p:transition>
    </mc:Choice>
    <mc:Fallback xmlns="">
      <p:transition spd="slow" advTm="709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Ol_Nik\Desktop\Для фильма День Матери\Можарова Маша\IMG_20141130_17525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 b="12627"/>
          <a:stretch/>
        </p:blipFill>
        <p:spPr bwMode="auto">
          <a:xfrm>
            <a:off x="0" y="-1"/>
            <a:ext cx="6832055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96752" y="179512"/>
            <a:ext cx="566124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dirty="0" smtClean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Все своё свободное время</a:t>
            </a:r>
          </a:p>
          <a:p>
            <a:pPr algn="r"/>
            <a:r>
              <a:rPr lang="ru-RU" sz="4800" dirty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м</a:t>
            </a:r>
            <a:r>
              <a:rPr lang="ru-RU" sz="4800" dirty="0" smtClean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ама проводит</a:t>
            </a:r>
            <a:r>
              <a:rPr lang="ru-RU" sz="4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 </a:t>
            </a:r>
          </a:p>
          <a:p>
            <a:endParaRPr lang="ru-RU" sz="4800" dirty="0">
              <a:latin typeface="Mistral" pitchFamily="66" charset="0"/>
            </a:endParaRPr>
          </a:p>
          <a:p>
            <a:endParaRPr lang="ru-RU" sz="4800" dirty="0" smtClean="0">
              <a:latin typeface="Mistral" pitchFamily="66" charset="0"/>
            </a:endParaRPr>
          </a:p>
          <a:p>
            <a:endParaRPr lang="ru-RU" sz="4800" dirty="0">
              <a:latin typeface="Mistral" pitchFamily="66" charset="0"/>
            </a:endParaRPr>
          </a:p>
          <a:p>
            <a:endParaRPr lang="ru-RU" sz="4800" dirty="0" smtClean="0">
              <a:latin typeface="Mistral" pitchFamily="66" charset="0"/>
            </a:endParaRPr>
          </a:p>
          <a:p>
            <a:endParaRPr lang="ru-RU" sz="4800" dirty="0">
              <a:latin typeface="Mistral" pitchFamily="66" charset="0"/>
            </a:endParaRPr>
          </a:p>
          <a:p>
            <a:endParaRPr lang="ru-RU" sz="4800" dirty="0" smtClean="0">
              <a:latin typeface="Mistral" pitchFamily="66" charset="0"/>
            </a:endParaRPr>
          </a:p>
          <a:p>
            <a:endParaRPr lang="ru-RU" sz="4800" dirty="0">
              <a:latin typeface="Mistral" pitchFamily="66" charset="0"/>
            </a:endParaRPr>
          </a:p>
          <a:p>
            <a:endParaRPr lang="ru-RU" sz="4800" dirty="0">
              <a:latin typeface="Mistral" pitchFamily="66" charset="0"/>
            </a:endParaRPr>
          </a:p>
          <a:p>
            <a:pPr algn="r"/>
            <a:r>
              <a:rPr lang="ru-RU" sz="4800" dirty="0" smtClean="0">
                <a:solidFill>
                  <a:srgbClr val="FFC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с моим братиком…</a:t>
            </a:r>
            <a:endParaRPr lang="ru-RU" sz="4800" dirty="0">
              <a:solidFill>
                <a:srgbClr val="FFC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91459"/>
      </p:ext>
    </p:extLst>
  </p:cSld>
  <p:clrMapOvr>
    <a:masterClrMapping/>
  </p:clrMapOvr>
  <p:transition spd="slow" advTm="5724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Ol_Nik\Desktop\Для фильма День Матери\Можарова Маша\IMG_20150524_19005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6" t="8524" b="8445"/>
          <a:stretch/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4984" y="7884368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… и со мной</a:t>
            </a:r>
            <a:endParaRPr lang="ru-RU" sz="6000" dirty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364136"/>
      </p:ext>
    </p:extLst>
  </p:cSld>
  <p:clrMapOvr>
    <a:masterClrMapping/>
  </p:clrMapOvr>
  <p:transition spd="slow" advTm="6153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Ol_Nik\Desktop\Для фильма День Матери\Можарова Маша\IMG_056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t="5020" r="9821"/>
          <a:stretch/>
        </p:blipFill>
        <p:spPr bwMode="auto">
          <a:xfrm>
            <a:off x="-7218" y="-16174"/>
            <a:ext cx="6865218" cy="916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9138" y="7524328"/>
            <a:ext cx="40767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Потому что Я</a:t>
            </a:r>
            <a:endParaRPr lang="ru-RU" sz="60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  <p:sp>
        <p:nvSpPr>
          <p:cNvPr id="12" name="Стрелка вверх 11"/>
          <p:cNvSpPr/>
          <p:nvPr/>
        </p:nvSpPr>
        <p:spPr>
          <a:xfrm rot="18800149">
            <a:off x="4198999" y="4819530"/>
            <a:ext cx="890902" cy="3293575"/>
          </a:xfrm>
          <a:prstGeom prst="upArrow">
            <a:avLst>
              <a:gd name="adj1" fmla="val 50000"/>
              <a:gd name="adj2" fmla="val 145890"/>
            </a:avLst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247341"/>
      </p:ext>
    </p:extLst>
  </p:cSld>
  <p:clrMapOvr>
    <a:masterClrMapping/>
  </p:clrMapOvr>
  <p:transition spd="slow" advTm="6028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Ol_Nik\Desktop\Для фильма День Матери\Глуходедов Артем и мама\IMG_122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6" t="9471" r="6644" b="16653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648" y="7524328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Это я, Артём,</a:t>
            </a:r>
          </a:p>
          <a:p>
            <a:pPr algn="r"/>
            <a:r>
              <a:rPr lang="ru-RU" sz="4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и моя любимая </a:t>
            </a:r>
            <a:r>
              <a:rPr lang="ru-RU" sz="4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Аллуся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25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510">
        <p14:vortex dir="r"/>
      </p:transition>
    </mc:Choice>
    <mc:Fallback xmlns="">
      <p:transition spd="slow" advTm="65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_Nik\Desktop\Для фильма День Матери\Глуходедов Артем и мама\DSCF1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r="17284" b="5710"/>
          <a:stretch/>
        </p:blipFill>
        <p:spPr bwMode="auto">
          <a:xfrm>
            <a:off x="-1" y="0"/>
            <a:ext cx="6882155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685596">
            <a:off x="-67461" y="558110"/>
            <a:ext cx="45057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Обожает мыть</a:t>
            </a:r>
          </a:p>
          <a:p>
            <a:pPr algn="ctr"/>
            <a:r>
              <a:rPr lang="ru-RU" sz="6000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посуду</a:t>
            </a:r>
            <a:endParaRPr lang="ru-RU" sz="6000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4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198">
        <p14:vortex dir="r"/>
      </p:transition>
    </mc:Choice>
    <mc:Fallback xmlns="">
      <p:transition spd="slow" advTm="61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Ol_Nik\Desktop\Для фильма День Матери\Глуходедов Артем и мама\DSCF099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r="9230"/>
          <a:stretch/>
        </p:blipFill>
        <p:spPr bwMode="auto">
          <a:xfrm>
            <a:off x="0" y="0"/>
            <a:ext cx="688995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769339">
            <a:off x="-1044358" y="523530"/>
            <a:ext cx="36243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0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Гладить </a:t>
            </a:r>
          </a:p>
          <a:p>
            <a:pPr algn="r"/>
            <a:r>
              <a:rPr lang="ru-RU" sz="6000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бельё</a:t>
            </a:r>
            <a:endParaRPr lang="ru-RU" sz="6000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0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61">
        <p14:vortex dir="r"/>
      </p:transition>
    </mc:Choice>
    <mc:Fallback xmlns="">
      <p:transition spd="slow" advTm="60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Ol_Nik\Desktop\Для фильма День Матери\Глуходедов Артем и мама\DSCF099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t="2469" r="13580" b="-2469"/>
          <a:stretch/>
        </p:blipFill>
        <p:spPr bwMode="auto">
          <a:xfrm>
            <a:off x="-99392" y="0"/>
            <a:ext cx="7023475" cy="951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5570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Отдыхает с книгой</a:t>
            </a:r>
            <a:endParaRPr lang="ru-RU" sz="5400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4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995">
        <p14:vortex dir="r"/>
      </p:transition>
    </mc:Choice>
    <mc:Fallback xmlns="">
      <p:transition spd="slow" advTm="59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_Nik\Desktop\Для фильма День Матери\Глуходедов Артем и мама\DSCF10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7" r="3703"/>
          <a:stretch/>
        </p:blipFill>
        <p:spPr bwMode="auto">
          <a:xfrm>
            <a:off x="0" y="-1"/>
            <a:ext cx="6908586" cy="917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54446" y="7389674"/>
            <a:ext cx="7101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Вместе любим мы    готовить</a:t>
            </a:r>
            <a:endParaRPr lang="ru-RU" sz="5400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3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247">
        <p14:vortex dir="r"/>
      </p:transition>
    </mc:Choice>
    <mc:Fallback xmlns="">
      <p:transition spd="slow" advTm="62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Ol_Nik\Desktop\Для фильма День Матери\Глуходедов Артем и мама\IMG_022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" r="10593" b="13402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84784" y="7956376"/>
            <a:ext cx="42643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Вместе шалим</a:t>
            </a:r>
            <a:endParaRPr lang="ru-RU" sz="6600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952">
        <p14:vortex dir="r"/>
      </p:transition>
    </mc:Choice>
    <mc:Fallback xmlns="">
      <p:transition spd="slow" advTm="59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</a:t>
            </a:r>
            <a:endParaRPr lang="ru-RU" dirty="0"/>
          </a:p>
        </p:txBody>
      </p:sp>
      <p:pic>
        <p:nvPicPr>
          <p:cNvPr id="1026" name="Picture 2" descr="C:\Users\Ol_Nik\Desktop\Для фильма День Матери\Глуходедов Артем и мама\IMG_137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5" b="7498"/>
          <a:stretch/>
        </p:blipFill>
        <p:spPr bwMode="auto">
          <a:xfrm>
            <a:off x="0" y="-13555"/>
            <a:ext cx="6858000" cy="915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2726" y="6660232"/>
            <a:ext cx="62373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Со мной мама воплощает</a:t>
            </a:r>
          </a:p>
          <a:p>
            <a:pPr algn="r"/>
            <a:r>
              <a:rPr lang="ru-RU" sz="48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с</a:t>
            </a:r>
            <a:r>
              <a:rPr lang="ru-RU" sz="48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вои детские мечты</a:t>
            </a:r>
          </a:p>
          <a:p>
            <a:pPr algn="r"/>
            <a:r>
              <a:rPr lang="ru-RU" sz="48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в жизнь</a:t>
            </a:r>
          </a:p>
          <a:p>
            <a:endParaRPr lang="ru-RU" sz="4800" dirty="0">
              <a:solidFill>
                <a:srgbClr val="C00000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8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50">
        <p14:vortex dir="r"/>
      </p:transition>
    </mc:Choice>
    <mc:Fallback xmlns="">
      <p:transition spd="slow" advTm="40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Ol_Nik\Desktop\Для фильма День Матери\Махнычев Андрей\DSCF51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1" t="5591" r="33077"/>
          <a:stretch/>
        </p:blipFill>
        <p:spPr bwMode="auto">
          <a:xfrm>
            <a:off x="0" y="0"/>
            <a:ext cx="6858000" cy="961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640" y="7839744"/>
            <a:ext cx="63834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Первоклассника- Серёжи</a:t>
            </a:r>
            <a:endParaRPr lang="ru-RU" sz="6000" dirty="0">
              <a:solidFill>
                <a:srgbClr val="FFC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56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83">
        <p:split orient="vert"/>
      </p:transition>
    </mc:Choice>
    <mc:Fallback xmlns="">
      <p:transition spd="slow" advTm="608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Ol_Nik\Desktop\Для фильма День Матери\Кульбаков Миша\IMAG09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7"/>
          <a:stretch/>
        </p:blipFill>
        <p:spPr bwMode="auto">
          <a:xfrm>
            <a:off x="0" y="0"/>
            <a:ext cx="6830566" cy="954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40768" y="8299866"/>
            <a:ext cx="5410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Вот мамочка Валечка</a:t>
            </a:r>
            <a:endParaRPr lang="ru-RU" sz="4800" b="1" dirty="0"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6">
        <p14:ferris dir="l"/>
      </p:transition>
    </mc:Choice>
    <mc:Fallback xmlns="">
      <p:transition spd="slow" advTm="52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Ol_Nik\Desktop\Для фильма День Матери\Кульбаков Миша\IMAG18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r="14815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3344" y="117698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C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Она очень любит шить</a:t>
            </a:r>
            <a:endParaRPr lang="ru-RU" sz="4400" b="1" dirty="0">
              <a:solidFill>
                <a:srgbClr val="FFC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67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2">
        <p14:ferris dir="l"/>
      </p:transition>
    </mc:Choice>
    <mc:Fallback xmlns="">
      <p:transition spd="slow" advTm="46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Ol_Nik\Desktop\Для фильма День Матери\Кульбаков Миша\DSCN096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t="7577" r="5380" b="18548"/>
          <a:stretch/>
        </p:blipFill>
        <p:spPr bwMode="auto">
          <a:xfrm>
            <a:off x="0" y="0"/>
            <a:ext cx="6880183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640" y="323528"/>
            <a:ext cx="6669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</a:rPr>
              <a:t>   Эти костюмы сшила  нам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</a:rPr>
              <a:t>мамуля</a:t>
            </a:r>
            <a:endParaRPr lang="ru-RU" sz="4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9">
        <p14:ferris dir="l"/>
      </p:transition>
    </mc:Choice>
    <mc:Fallback xmlns="">
      <p:transition spd="slow" advTm="51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Ol_Nik\Desktop\Для фильма День Матери\Кульбаков Миша\IMAG027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t="13917" r="21605"/>
          <a:stretch/>
        </p:blipFill>
        <p:spPr bwMode="auto">
          <a:xfrm>
            <a:off x="-34652" y="2654"/>
            <a:ext cx="689265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76872" y="7092280"/>
            <a:ext cx="43287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Она  занимается </a:t>
            </a:r>
          </a:p>
          <a:p>
            <a:pPr algn="r"/>
            <a:r>
              <a:rPr lang="ru-RU" sz="4800" b="1" dirty="0" smtClean="0">
                <a:solidFill>
                  <a:srgbClr val="00B05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спортом</a:t>
            </a:r>
            <a:endParaRPr lang="ru-RU" sz="4800" b="1" dirty="0">
              <a:solidFill>
                <a:srgbClr val="00B05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2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0">
        <p14:ferris dir="l"/>
      </p:transition>
    </mc:Choice>
    <mc:Fallback xmlns="">
      <p:transition spd="slow" advTm="54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Ol_Nik\Desktop\Для фильма День Матери\Кульбаков Миша\IMAG154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2" b="25809"/>
          <a:stretch/>
        </p:blipFill>
        <p:spPr bwMode="auto">
          <a:xfrm>
            <a:off x="-5358" y="0"/>
            <a:ext cx="687178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2936" y="8028384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Я ей помогаю</a:t>
            </a:r>
            <a:endParaRPr lang="ru-RU" sz="5400" b="1" dirty="0"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7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6">
        <p14:ferris dir="l"/>
      </p:transition>
    </mc:Choice>
    <mc:Fallback xmlns="">
      <p:transition spd="slow" advTm="48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Ol_Nik\Desktop\Для фильма День Матери\Кульбаков Миша\IMAG109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r="13888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648" y="7308304"/>
            <a:ext cx="65973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Мама нас любит ,</a:t>
            </a:r>
          </a:p>
          <a:p>
            <a:pPr algn="r"/>
            <a:r>
              <a:rPr lang="ru-RU" sz="4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</a:t>
            </a:r>
            <a:r>
              <a:rPr lang="ru-RU" sz="44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отому  что  мы её  ДЕТИ</a:t>
            </a:r>
            <a:endParaRPr lang="ru-RU" sz="44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">
        <p14:ferris dir="l"/>
      </p:transition>
    </mc:Choice>
    <mc:Fallback xmlns="">
      <p:transition spd="slow" advTm="50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Ol_Nik\Desktop\Для фильма День Матери\Шиянов Артём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26"/>
            <a:ext cx="6858000" cy="916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4664" y="7740352"/>
            <a:ext cx="6453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Это мы - мама Катя и я </a:t>
            </a:r>
          </a:p>
          <a:p>
            <a:pPr algn="r"/>
            <a:r>
              <a:rPr lang="ru-RU" sz="4400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 животике</a:t>
            </a:r>
            <a:endParaRPr lang="ru-RU" sz="44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710">
        <p14:conveyor dir="l"/>
      </p:transition>
    </mc:Choice>
    <mc:Fallback xmlns="">
      <p:transition spd="slow" advTm="3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Ol_Nik\Desktop\Для фильма День Матери\Шиянов Артём\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5"/>
          <a:stretch/>
        </p:blipFill>
        <p:spPr bwMode="auto">
          <a:xfrm>
            <a:off x="0" y="1"/>
            <a:ext cx="6858000" cy="913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96752" y="323528"/>
            <a:ext cx="5661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Monotype Corsiva" pitchFamily="66" charset="0"/>
              </a:rPr>
              <a:t>           </a:t>
            </a:r>
            <a:r>
              <a:rPr lang="ru-RU" sz="44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Наконец – то </a:t>
            </a:r>
          </a:p>
          <a:p>
            <a:r>
              <a:rPr lang="ru-RU" sz="44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               мы встретились</a:t>
            </a:r>
            <a:endParaRPr lang="ru-RU" sz="44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91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775">
        <p14:conveyor dir="l"/>
      </p:transition>
    </mc:Choice>
    <mc:Fallback xmlns="">
      <p:transition spd="slow" advTm="37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Ol_Nik\Desktop\Для фильма День Матери\Шиянов Артём\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0" y="0"/>
            <a:ext cx="686623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80" y="7380312"/>
            <a:ext cx="5768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>
                  <a:solidFill>
                    <a:srgbClr val="92D05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Мама очень рада, что я </a:t>
            </a:r>
          </a:p>
          <a:p>
            <a:pPr algn="r"/>
            <a:r>
              <a:rPr lang="ru-RU" sz="4400" dirty="0" smtClean="0">
                <a:ln>
                  <a:solidFill>
                    <a:srgbClr val="92D05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у неё есть</a:t>
            </a:r>
            <a:endParaRPr lang="ru-RU" sz="4400" dirty="0">
              <a:ln>
                <a:solidFill>
                  <a:srgbClr val="92D050"/>
                </a:solidFill>
              </a:ln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703">
        <p14:conveyor dir="l"/>
      </p:transition>
    </mc:Choice>
    <mc:Fallback xmlns="">
      <p:transition spd="slow" advTm="47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Ol_Nik\Desktop\Для фильма День Матери\Шиянов Артём\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1" r="9259"/>
          <a:stretch/>
        </p:blipFill>
        <p:spPr bwMode="auto">
          <a:xfrm>
            <a:off x="-8595" y="0"/>
            <a:ext cx="688872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2736" y="8172401"/>
            <a:ext cx="5976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Мама шьёт мне костюм</a:t>
            </a:r>
            <a:endParaRPr lang="ru-RU" sz="4400" b="1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70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44">
        <p14:conveyor dir="l"/>
      </p:transition>
    </mc:Choice>
    <mc:Fallback xmlns="">
      <p:transition spd="slow" advTm="50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Ol_Nik\Desktop\Для фильма День Матери\Махнычев Андрей\DSCF529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/>
          <a:stretch/>
        </p:blipFill>
        <p:spPr bwMode="auto">
          <a:xfrm>
            <a:off x="-16225" y="0"/>
            <a:ext cx="6874225" cy="92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7524328"/>
            <a:ext cx="67297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Танцевать люблю я тоже</a:t>
            </a:r>
            <a:endParaRPr lang="ru-RU" sz="6000" dirty="0">
              <a:solidFill>
                <a:srgbClr val="FFC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30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56">
        <p:split orient="vert"/>
      </p:transition>
    </mc:Choice>
    <mc:Fallback xmlns="">
      <p:transition spd="slow" advTm="595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Ol_Nik\Desktop\Для фильма День Матери\Шиянов Артём\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33191" r="33077" b="27154"/>
          <a:stretch/>
        </p:blipFill>
        <p:spPr bwMode="auto">
          <a:xfrm>
            <a:off x="-33961" y="0"/>
            <a:ext cx="689196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8880" y="7859687"/>
            <a:ext cx="4248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600" b="1" dirty="0" smtClean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Вот  этот</a:t>
            </a:r>
            <a:endParaRPr lang="ru-RU" sz="6600" b="1" dirty="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7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498">
        <p14:conveyor dir="l"/>
      </p:transition>
    </mc:Choice>
    <mc:Fallback xmlns="">
      <p:transition spd="slow" advTm="54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Ol_Nik\Desktop\Для фильма День Матери\Шиянов Артём\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11"/>
            <a:ext cx="6858000" cy="915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640" y="7389674"/>
            <a:ext cx="41216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Мы счастливы</a:t>
            </a:r>
          </a:p>
          <a:p>
            <a:r>
              <a:rPr lang="ru-RU" sz="5400" b="1" dirty="0" smtClean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вместе</a:t>
            </a:r>
            <a:endParaRPr lang="ru-RU" sz="5400" b="1" dirty="0">
              <a:solidFill>
                <a:srgbClr val="0070C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873">
        <p14:conveyor dir="l"/>
      </p:transition>
    </mc:Choice>
    <mc:Fallback xmlns="">
      <p:transition spd="slow" advTm="58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_Nik\Desktop\Для фильма День Матери\Моисеенко А и Д\17-11-2015_07-20-53\IMG_544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2" t="9190" r="31456" b="12511"/>
          <a:stretch/>
        </p:blipFill>
        <p:spPr bwMode="auto">
          <a:xfrm>
            <a:off x="0" y="-396552"/>
            <a:ext cx="6858000" cy="984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48" y="7205008"/>
            <a:ext cx="6669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 Мы близнецы Дима и</a:t>
            </a:r>
          </a:p>
          <a:p>
            <a:pPr algn="r"/>
            <a:r>
              <a:rPr lang="ru-RU" sz="6000" b="1" dirty="0" smtClean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 Арина</a:t>
            </a:r>
            <a:endParaRPr lang="ru-RU" sz="6000" b="1" dirty="0"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9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877">
        <p14:prism isInverted="1"/>
      </p:transition>
    </mc:Choice>
    <mc:Fallback xmlns="">
      <p:transition spd="slow" advTm="48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Ol_Nik\Desktop\Для фильма День Матери\Моисеенко А и Д\17-11-2015_07-17-12\IMG_483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23046" r="18851"/>
          <a:stretch/>
        </p:blipFill>
        <p:spPr bwMode="auto">
          <a:xfrm>
            <a:off x="-48317" y="0"/>
            <a:ext cx="690254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0886" y="7540754"/>
            <a:ext cx="5447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Это наша любимая </a:t>
            </a:r>
          </a:p>
          <a:p>
            <a:pPr algn="r"/>
            <a:r>
              <a:rPr lang="ru-RU" sz="4800" b="1" dirty="0"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а</a:t>
            </a:r>
            <a:r>
              <a:rPr lang="ru-RU" sz="4800" b="1" dirty="0" smtClean="0"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втоледи- мама Оля</a:t>
            </a:r>
            <a:endParaRPr lang="ru-RU" sz="4800" b="1" dirty="0">
              <a:solidFill>
                <a:srgbClr val="7030A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952">
        <p14:prism isInverted="1"/>
      </p:transition>
    </mc:Choice>
    <mc:Fallback xmlns="">
      <p:transition spd="slow" advTm="49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Ol_Nik\Desktop\Для фильма День Матери\Моисеенко А и Д\17-11-2015_07-19-30\IMG_49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6362" b="18496"/>
          <a:stretch/>
        </p:blipFill>
        <p:spPr bwMode="auto">
          <a:xfrm>
            <a:off x="0" y="-1"/>
            <a:ext cx="6858000" cy="44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l_Nik\Desktop\Для фильма День Матери\Моисеенко А и Д\17-11-2015_07-19-30\IMG_49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6" t="18396" r="14117" b="23528"/>
          <a:stretch/>
        </p:blipFill>
        <p:spPr bwMode="auto">
          <a:xfrm>
            <a:off x="-25493" y="4284086"/>
            <a:ext cx="6883493" cy="485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1442" y="0"/>
            <a:ext cx="56557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Готовим  вместе  мамино </a:t>
            </a:r>
            <a:endParaRPr lang="ru-RU" sz="4800" b="1" dirty="0">
              <a:solidFill>
                <a:srgbClr val="0070C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3091" y="4139951"/>
            <a:ext cx="4584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любимое «</a:t>
            </a:r>
            <a:r>
              <a:rPr lang="ru-RU" sz="4800" b="1" dirty="0" err="1" smtClean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ням</a:t>
            </a:r>
            <a:r>
              <a:rPr lang="ru-RU" sz="4800" b="1" dirty="0" smtClean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 - </a:t>
            </a:r>
            <a:r>
              <a:rPr lang="ru-RU" sz="4800" b="1" dirty="0" err="1" smtClean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ням</a:t>
            </a:r>
            <a:r>
              <a:rPr lang="ru-RU" sz="4800" b="1" dirty="0" smtClean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»</a:t>
            </a:r>
            <a:endParaRPr lang="ru-RU" sz="4800" b="1" dirty="0">
              <a:solidFill>
                <a:srgbClr val="0070C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3118" y="4943464"/>
            <a:ext cx="1370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суши</a:t>
            </a:r>
            <a:endParaRPr lang="ru-RU" sz="5400" b="1" dirty="0">
              <a:solidFill>
                <a:srgbClr val="0070C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33">
        <p14:prism isInverted="1"/>
      </p:transition>
    </mc:Choice>
    <mc:Fallback xmlns="">
      <p:transition spd="slow" advTm="60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Ol_Nik\Desktop\Для фильма День Матери\Моисеенко А и Д\17-11-2015_07-17-12\IMG_486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1" t="16096" r="6115" b="16872"/>
          <a:stretch/>
        </p:blipFill>
        <p:spPr bwMode="auto">
          <a:xfrm>
            <a:off x="0" y="0"/>
            <a:ext cx="69063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4387" y="-180528"/>
            <a:ext cx="51187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Она наша любимая</a:t>
            </a:r>
          </a:p>
          <a:p>
            <a:pPr algn="ctr"/>
            <a:r>
              <a:rPr lang="ru-RU" sz="6000" b="1" dirty="0" smtClean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подруга</a:t>
            </a:r>
            <a:endParaRPr lang="ru-RU" sz="6000" b="1" dirty="0">
              <a:solidFill>
                <a:srgbClr val="00B0F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0968" y="8532440"/>
            <a:ext cx="18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000" dirty="0"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4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201">
        <p14:prism isInverted="1"/>
      </p:transition>
    </mc:Choice>
    <mc:Fallback xmlns="">
      <p:transition spd="slow" advTm="52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Ol_Nik\Desktop\Для фильма День Матери\Караиванов Богдан\1443 Светлана (17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4" r="23796" b="9182"/>
          <a:stretch/>
        </p:blipFill>
        <p:spPr bwMode="auto">
          <a:xfrm>
            <a:off x="-6846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0728" y="7884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607369"/>
            <a:ext cx="6606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Здравствуйте, я- Богдан</a:t>
            </a:r>
            <a:endParaRPr lang="ru-RU" sz="5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8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333">
        <p14:reveal/>
      </p:transition>
    </mc:Choice>
    <mc:Fallback xmlns="">
      <p:transition spd="slow" advTm="43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Ol_Nik\Desktop\Для фильма День Матери\Караиванов Богдан\IMG_048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9568"/>
          <a:stretch/>
        </p:blipFill>
        <p:spPr bwMode="auto">
          <a:xfrm>
            <a:off x="-1" y="-180528"/>
            <a:ext cx="7001243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8243" y="0"/>
            <a:ext cx="6051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А это моя, </a:t>
            </a:r>
            <a:r>
              <a:rPr lang="ru-RU" sz="4800" b="1" dirty="0" err="1" smtClean="0">
                <a:ln>
                  <a:solidFill>
                    <a:srgbClr val="FFFF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красотулечка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586">
        <p14:reveal/>
      </p:transition>
    </mc:Choice>
    <mc:Fallback xmlns="">
      <p:transition spd="slow" advTm="55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Ol_Nik\Desktop\Для фильма День Матери\Караиванов Богдан\SAM_022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9" t="-1442" r="10255" b="1"/>
          <a:stretch/>
        </p:blipFill>
        <p:spPr bwMode="auto">
          <a:xfrm>
            <a:off x="0" y="-180529"/>
            <a:ext cx="6858000" cy="934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311" y="268069"/>
            <a:ext cx="59798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Мы  вместе  строим  </a:t>
            </a:r>
          </a:p>
          <a:p>
            <a:pPr algn="r"/>
            <a:r>
              <a:rPr lang="ru-RU" sz="5400" b="1" dirty="0" smtClean="0">
                <a:solidFill>
                  <a:srgbClr val="00B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замки </a:t>
            </a:r>
            <a:endParaRPr lang="ru-RU" sz="5400" b="1" dirty="0">
              <a:solidFill>
                <a:srgbClr val="00B05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4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95">
        <p14:reveal/>
      </p:transition>
    </mc:Choice>
    <mc:Fallback xmlns="">
      <p:transition spd="slow" advTm="41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Ol_Nik\Desktop\Для фильма День Матери\Караиванов Богдан\SAM_00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6"/>
          <a:stretch/>
        </p:blipFill>
        <p:spPr bwMode="auto">
          <a:xfrm>
            <a:off x="1" y="0"/>
            <a:ext cx="6915494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4378" y="322"/>
            <a:ext cx="6118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Главная мамина забота ,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108" y="7953792"/>
            <a:ext cx="61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ч</a:t>
            </a:r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тобы мне было  хорошо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582">
        <p14:reveal/>
      </p:transition>
    </mc:Choice>
    <mc:Fallback xmlns="">
      <p:transition spd="slow" advTm="65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Ol_Nik\Desktop\Для фильма День Матери\Махнычев Андрей\DSCF59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5"/>
          <a:stretch/>
        </p:blipFill>
        <p:spPr bwMode="auto">
          <a:xfrm>
            <a:off x="-122736" y="0"/>
            <a:ext cx="6976662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80" y="33586"/>
            <a:ext cx="60676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err="1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Квиллингом</a:t>
            </a:r>
            <a:r>
              <a:rPr lang="ru-RU" sz="6000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  увлекаюсь</a:t>
            </a:r>
            <a:endParaRPr lang="ru-RU" sz="6000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639266"/>
      </p:ext>
    </p:extLst>
  </p:cSld>
  <p:clrMapOvr>
    <a:masterClrMapping/>
  </p:clrMapOvr>
  <p:transition spd="slow" advTm="6279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Ol_Nik\Desktop\Для фильма День Матери\ФОТО СОРОКИН РОДИОН\Копия 8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0"/>
            <a:ext cx="697150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3676" y="7350918"/>
            <a:ext cx="6420347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   Моя мама Юля </a:t>
            </a:r>
          </a:p>
          <a:p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р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аботает учителем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251809"/>
      </p:ext>
    </p:extLst>
  </p:cSld>
  <p:clrMapOvr>
    <a:masterClrMapping/>
  </p:clrMapOvr>
  <p:transition spd="slow" advTm="4875">
    <p:randomBar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Ol_Nik\Desktop\Для фильма День Матери\ФОТО СОРОКИН РОДИОН\DSC_005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4"/>
          <a:stretch/>
        </p:blipFill>
        <p:spPr bwMode="auto">
          <a:xfrm rot="5400000">
            <a:off x="-1114487" y="1114486"/>
            <a:ext cx="9144001" cy="691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640" y="251520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eorgia" pitchFamily="18" charset="0"/>
              </a:rPr>
              <a:t>Этот куст сирени</a:t>
            </a:r>
          </a:p>
          <a:p>
            <a:pPr algn="r"/>
            <a:r>
              <a:rPr lang="ru-RU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eorgia" pitchFamily="18" charset="0"/>
              </a:rPr>
              <a:t>в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eorgia" pitchFamily="18" charset="0"/>
              </a:rPr>
              <a:t>ырастила мама</a:t>
            </a:r>
            <a:endParaRPr lang="ru-RU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665430"/>
      </p:ext>
    </p:extLst>
  </p:cSld>
  <p:clrMapOvr>
    <a:masterClrMapping/>
  </p:clrMapOvr>
  <p:transition spd="slow" advTm="6023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_Nik\Desktop\Для фильма День Матери\ФОТО СОРОКИН РОДИОН\IMG_37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0" t="15161" r="10878" b="22882"/>
          <a:stretch/>
        </p:blipFill>
        <p:spPr bwMode="auto">
          <a:xfrm rot="16200000">
            <a:off x="-1230522" y="1059618"/>
            <a:ext cx="931904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8720" y="7668344"/>
            <a:ext cx="5028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А эти розы - я</a:t>
            </a:r>
            <a:endParaRPr lang="ru-RU" sz="48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527696"/>
      </p:ext>
    </p:extLst>
  </p:cSld>
  <p:clrMapOvr>
    <a:masterClrMapping/>
  </p:clrMapOvr>
  <p:transition spd="slow" advTm="6266">
    <p:randomBar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Ol_Nik\Desktop\Для фильма День Матери\ФОТО СОРОКИН РОДИОН\IMG_45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r="2469"/>
          <a:stretch/>
        </p:blipFill>
        <p:spPr bwMode="auto">
          <a:xfrm>
            <a:off x="0" y="0"/>
            <a:ext cx="686802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9101" y="7452320"/>
            <a:ext cx="39388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Нам вместе</a:t>
            </a:r>
          </a:p>
          <a:p>
            <a:pPr algn="r"/>
            <a:r>
              <a:rPr lang="ru-RU" sz="440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здорово</a:t>
            </a:r>
            <a:endParaRPr lang="ru-RU" sz="4400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222370"/>
      </p:ext>
    </p:extLst>
  </p:cSld>
  <p:clrMapOvr>
    <a:masterClrMapping/>
  </p:clrMapOvr>
  <p:transition spd="slow" advTm="5971">
    <p:randomBar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Ol_Nik\Desktop\Для фильма День Матери\Осипов Тима\SAM_012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 t="7351" r="11729"/>
          <a:stretch/>
        </p:blipFill>
        <p:spPr bwMode="auto">
          <a:xfrm>
            <a:off x="-1" y="0"/>
            <a:ext cx="6904093" cy="919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640" y="93856"/>
            <a:ext cx="6669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Привет! </a:t>
            </a:r>
          </a:p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Мы – Тимоша и </a:t>
            </a:r>
          </a:p>
          <a:p>
            <a:pPr algn="r"/>
            <a:r>
              <a:rPr lang="ru-RU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м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ама Света</a:t>
            </a:r>
            <a:endParaRPr lang="ru-RU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59">
        <p:circle/>
      </p:transition>
    </mc:Choice>
    <mc:Fallback xmlns="">
      <p:transition spd="slow" advTm="605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Ol_Nik\Desktop\Для фильма День Матери\Осипов Тима\SAM_011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79"/>
          <a:stretch/>
        </p:blipFill>
        <p:spPr bwMode="auto">
          <a:xfrm>
            <a:off x="0" y="0"/>
            <a:ext cx="689163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0689" y="0"/>
            <a:ext cx="6237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Наша мама </a:t>
            </a:r>
          </a:p>
          <a:p>
            <a:pPr algn="r"/>
            <a:r>
              <a:rPr lang="ru-RU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</a:t>
            </a:r>
            <a:r>
              <a:rPr lang="ru-RU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омощник  начальника </a:t>
            </a:r>
          </a:p>
          <a:p>
            <a:pPr algn="r"/>
            <a:r>
              <a:rPr lang="ru-RU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</a:t>
            </a:r>
            <a:r>
              <a:rPr lang="ru-RU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тдела  призыва в Военном  комиссариате</a:t>
            </a:r>
            <a:endParaRPr lang="ru-RU" sz="40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35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811">
        <p:circle/>
      </p:transition>
    </mc:Choice>
    <mc:Fallback xmlns="">
      <p:transition spd="slow" advTm="581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Ol_Nik\Desktop\Для фильма День Матери\Осипов Тима\SAM_0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3001" y="114300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632" y="0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Она  самая  ласковая</a:t>
            </a:r>
            <a:endParaRPr lang="ru-RU" sz="5400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33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158">
        <p:circle/>
      </p:transition>
    </mc:Choice>
    <mc:Fallback xmlns="">
      <p:transition spd="slow" advTm="615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ей</a:t>
            </a:r>
            <a:endParaRPr lang="ru-RU" dirty="0"/>
          </a:p>
        </p:txBody>
      </p:sp>
      <p:pic>
        <p:nvPicPr>
          <p:cNvPr id="2050" name="Picture 2" descr="C:\Users\Ol_Nik\Desktop\Для фильма День Матери\Макеев Никита\imageCASM3ULC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1" r="14506"/>
          <a:stretch/>
        </p:blipFill>
        <p:spPr bwMode="auto">
          <a:xfrm>
            <a:off x="-15202" y="0"/>
            <a:ext cx="687647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37548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Gabriola" pitchFamily="82" charset="0"/>
              </a:rPr>
              <a:t>Я  в  объятиях</a:t>
            </a:r>
          </a:p>
          <a:p>
            <a:r>
              <a:rPr lang="ru-RU" sz="4800" b="1" dirty="0" smtClean="0">
                <a:solidFill>
                  <a:srgbClr val="00B05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Gabriola" pitchFamily="82" charset="0"/>
              </a:rPr>
              <a:t>своей  мамы</a:t>
            </a:r>
          </a:p>
          <a:p>
            <a:r>
              <a:rPr lang="ru-RU" sz="4800" b="1" dirty="0" smtClean="0">
                <a:solidFill>
                  <a:srgbClr val="00B05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Gabriola" pitchFamily="82" charset="0"/>
              </a:rPr>
              <a:t>Марины</a:t>
            </a:r>
            <a:endParaRPr lang="ru-RU" sz="4800" b="1" dirty="0">
              <a:solidFill>
                <a:srgbClr val="00B05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7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374">
        <p14:ripple/>
      </p:transition>
    </mc:Choice>
    <mc:Fallback xmlns="">
      <p:transition spd="slow" advTm="63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Ol_Nik\Desktop\Для фильма День Матери\Макеев Никита\imageCA95N44O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4074"/>
          <a:stretch/>
        </p:blipFill>
        <p:spPr bwMode="auto">
          <a:xfrm>
            <a:off x="-1" y="0"/>
            <a:ext cx="6940681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6346" y="121821"/>
            <a:ext cx="302518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abriola" pitchFamily="82" charset="0"/>
              </a:rPr>
              <a:t>Три  </a:t>
            </a:r>
          </a:p>
          <a:p>
            <a:r>
              <a:rPr lang="ru-RU" sz="60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abriola" pitchFamily="82" charset="0"/>
              </a:rPr>
              <a:t>маминых </a:t>
            </a:r>
          </a:p>
          <a:p>
            <a:r>
              <a:rPr lang="ru-RU" sz="60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abriola" pitchFamily="82" charset="0"/>
              </a:rPr>
              <a:t>защитника</a:t>
            </a:r>
            <a:endParaRPr lang="ru-RU" sz="6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45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363">
        <p14:ripple/>
      </p:transition>
    </mc:Choice>
    <mc:Fallback xmlns="">
      <p:transition spd="slow" advTm="53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Ol_Nik\Desktop\Для фильма День Матери\Макеев Никита\imageCAOC1SR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3" t="19842" r="25177"/>
          <a:stretch/>
        </p:blipFill>
        <p:spPr bwMode="auto">
          <a:xfrm>
            <a:off x="0" y="0"/>
            <a:ext cx="689195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3362" y="251520"/>
            <a:ext cx="4596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abriola" pitchFamily="82" charset="0"/>
              </a:rPr>
              <a:t>Три  любящих  сына</a:t>
            </a:r>
            <a:endParaRPr lang="ru-RU" sz="54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00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150">
        <p14:ripple/>
      </p:transition>
    </mc:Choice>
    <mc:Fallback xmlns="">
      <p:transition spd="slow" advTm="61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Ol_Nik\Desktop\Для фильма День Матери\Махнычев Андрей\DSCF3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00" y="0"/>
            <a:ext cx="70294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4664" y="221680"/>
            <a:ext cx="61141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Отдыхать не забываю</a:t>
            </a:r>
            <a:endParaRPr lang="ru-RU" sz="6000" dirty="0">
              <a:solidFill>
                <a:srgbClr val="FFC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2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52">
        <p:split orient="vert"/>
      </p:transition>
    </mc:Choice>
    <mc:Fallback xmlns="">
      <p:transition spd="slow" advTm="595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Ol_Nik\Desktop\Для фильма День Матери\Балков Даня\ывеноим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8" t="7542" r="-267" b="51304"/>
          <a:stretch/>
        </p:blipFill>
        <p:spPr bwMode="auto">
          <a:xfrm>
            <a:off x="0" y="0"/>
            <a:ext cx="6957392" cy="915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804248"/>
            <a:ext cx="51571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Мою</a:t>
            </a:r>
          </a:p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мамочку </a:t>
            </a:r>
          </a:p>
          <a:p>
            <a:pPr algn="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       зовут  Валя</a:t>
            </a:r>
            <a:r>
              <a:rPr lang="ru-RU" sz="48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endParaRPr lang="ru-RU" sz="4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5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458">
        <p14:shred/>
      </p:transition>
    </mc:Choice>
    <mc:Fallback xmlns="">
      <p:transition spd="slow" advTm="44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мама</a:t>
            </a:r>
            <a:endParaRPr lang="ru-RU" dirty="0"/>
          </a:p>
        </p:txBody>
      </p:sp>
      <p:pic>
        <p:nvPicPr>
          <p:cNvPr id="2050" name="Picture 2" descr="C:\Users\Ol_Nik\Desktop\Для фильма День Матери\Балков\110220141372_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t="13260" r="14972"/>
          <a:stretch/>
        </p:blipFill>
        <p:spPr bwMode="auto">
          <a:xfrm>
            <a:off x="-10667" y="0"/>
            <a:ext cx="6959263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87913"/>
            <a:ext cx="6960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Такой  радостный  я  бываю</a:t>
            </a:r>
            <a:endParaRPr lang="ru-RU" sz="4800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8936" y="8116941"/>
            <a:ext cx="5812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к</a:t>
            </a:r>
            <a:r>
              <a:rPr lang="ru-RU" sz="48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огда  мамочка  со мной</a:t>
            </a:r>
            <a:endParaRPr lang="ru-RU" sz="4800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67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554">
        <p14:shred/>
      </p:transition>
    </mc:Choice>
    <mc:Fallback xmlns="">
      <p:transition spd="slow" advTm="55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Ol_Nik\Desktop\Для фильма День Матери\Балков Даня\P101046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6" b="17916"/>
          <a:stretch/>
        </p:blipFill>
        <p:spPr bwMode="auto">
          <a:xfrm>
            <a:off x="0" y="0"/>
            <a:ext cx="688388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3362" y="7308304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Мама и её любимые </a:t>
            </a:r>
          </a:p>
          <a:p>
            <a:pPr algn="r"/>
            <a:r>
              <a:rPr lang="ru-RU" sz="48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детки</a:t>
            </a:r>
            <a:endParaRPr lang="ru-RU" sz="4800" b="1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4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236">
        <p14:shred/>
      </p:transition>
    </mc:Choice>
    <mc:Fallback xmlns="">
      <p:transition spd="slow" advTm="52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0" y="179512"/>
            <a:ext cx="645333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Monotype Corsiva" pitchFamily="66" charset="0"/>
              </a:rPr>
              <a:t>Н</a:t>
            </a:r>
            <a:r>
              <a:rPr lang="ru-RU" sz="8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Monotype Corsiva" pitchFamily="66" charset="0"/>
              </a:rPr>
              <a:t>аши</a:t>
            </a:r>
          </a:p>
          <a:p>
            <a:pPr algn="ctr"/>
            <a:r>
              <a:rPr lang="ru-RU" sz="80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Monotype Corsiva" pitchFamily="66" charset="0"/>
              </a:rPr>
              <a:t>м</a:t>
            </a:r>
            <a:r>
              <a:rPr lang="ru-RU" sz="8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Monotype Corsiva" pitchFamily="66" charset="0"/>
              </a:rPr>
              <a:t>амочки</a:t>
            </a:r>
          </a:p>
          <a:p>
            <a:pPr algn="r"/>
            <a:r>
              <a:rPr lang="ru-RU" sz="8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Monotype Corsiva" pitchFamily="66" charset="0"/>
              </a:rPr>
              <a:t>такие</a:t>
            </a:r>
          </a:p>
          <a:p>
            <a:pPr algn="r"/>
            <a:endParaRPr lang="ru-RU" sz="80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00B0F0"/>
              </a:solidFill>
              <a:latin typeface="Monotype Corsiva" pitchFamily="66" charset="0"/>
            </a:endParaRPr>
          </a:p>
          <a:p>
            <a:pPr algn="ctr"/>
            <a:r>
              <a:rPr lang="ru-RU" sz="9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Monotype Corsiva" pitchFamily="66" charset="0"/>
              </a:rPr>
              <a:t>РАЗНЫЕ</a:t>
            </a:r>
          </a:p>
        </p:txBody>
      </p:sp>
    </p:spTree>
    <p:extLst>
      <p:ext uri="{BB962C8B-B14F-4D97-AF65-F5344CB8AC3E}">
        <p14:creationId xmlns:p14="http://schemas.microsoft.com/office/powerpoint/2010/main" val="42824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327">
        <p14:glitter pattern="hexagon"/>
      </p:transition>
    </mc:Choice>
    <mc:Fallback xmlns="">
      <p:transition spd="slow" advTm="33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2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Ol_Nik\Desktop\Для фильма День Матери\Караиванов\20130928_1833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12749"/>
          <a:stretch/>
        </p:blipFill>
        <p:spPr bwMode="auto">
          <a:xfrm rot="4359927">
            <a:off x="157275" y="430467"/>
            <a:ext cx="2187322" cy="1741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Ol_Nik\Desktop\Для фильма День Матери\Балков\P10104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718">
            <a:off x="5175946" y="6172593"/>
            <a:ext cx="1509942" cy="192866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l_Nik\Desktop\Для фильма День Матери\Глуходедов\IMG_13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5305">
            <a:off x="4921850" y="4275961"/>
            <a:ext cx="1692673" cy="18683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Ol_Nik\Desktop\Для фильма День Матери\Кульбаков\IMAG109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" r="12626"/>
          <a:stretch/>
        </p:blipFill>
        <p:spPr bwMode="auto">
          <a:xfrm rot="21213870">
            <a:off x="2545436" y="6160729"/>
            <a:ext cx="2201893" cy="169424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Ol_Nik\Desktop\Для фильма День Матери\Макеев\imageCAOC1SR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8" t="19721" r="15422"/>
          <a:stretch/>
        </p:blipFill>
        <p:spPr bwMode="auto">
          <a:xfrm rot="392596">
            <a:off x="366944" y="6050792"/>
            <a:ext cx="2033732" cy="182322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Ol_Nik\Desktop\Для фильма День Матери\Коршунов\20150601_12354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10151" r="12500" b="5613"/>
          <a:stretch/>
        </p:blipFill>
        <p:spPr bwMode="auto">
          <a:xfrm rot="4010938">
            <a:off x="4682087" y="2451446"/>
            <a:ext cx="1977762" cy="17217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Ol_Nik\Desktop\Для фильма День Матери\Махнычев\DSCF096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 t="8202" r="22655"/>
          <a:stretch/>
        </p:blipFill>
        <p:spPr bwMode="auto">
          <a:xfrm rot="615725">
            <a:off x="261529" y="2379591"/>
            <a:ext cx="2054915" cy="198721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Ol_Nik\Desktop\Для фильма День Матери\Осипов\SAM_014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7582" r="8361"/>
          <a:stretch/>
        </p:blipFill>
        <p:spPr bwMode="auto">
          <a:xfrm rot="6901146">
            <a:off x="4511856" y="356386"/>
            <a:ext cx="2022259" cy="166468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Ol_Nik\Desktop\Для фильма День Матери\Рыбальченко\планшет 22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0" t="21199" r="6646" b="3175"/>
          <a:stretch/>
        </p:blipFill>
        <p:spPr bwMode="auto">
          <a:xfrm rot="767921">
            <a:off x="4018690" y="7543227"/>
            <a:ext cx="1633515" cy="164312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Ol_Nik\Desktop\Для фильма День Матери\Можарова\SDC11305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/>
          <a:stretch/>
        </p:blipFill>
        <p:spPr bwMode="auto">
          <a:xfrm rot="5576726">
            <a:off x="2508464" y="2150741"/>
            <a:ext cx="2214161" cy="181253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Ol_Nik\Desktop\Для фильма День Матери\Филиппов\DSC0078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4"/>
          <a:stretch/>
        </p:blipFill>
        <p:spPr bwMode="auto">
          <a:xfrm rot="20646241">
            <a:off x="768194" y="4256892"/>
            <a:ext cx="1754763" cy="19696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Ol_Nik\Desktop\Для фильма День Матери\Моисеенко\17-11-2015_07-20-53\IMG_5423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8" b="13163"/>
          <a:stretch/>
        </p:blipFill>
        <p:spPr bwMode="auto">
          <a:xfrm rot="20910425">
            <a:off x="948279" y="7491415"/>
            <a:ext cx="1992404" cy="159681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Ol_Nik\Desktop\Для фильма День Матери\СОРОКИН\DSC_0058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1" r="10978"/>
          <a:stretch/>
        </p:blipFill>
        <p:spPr bwMode="auto">
          <a:xfrm rot="6391047">
            <a:off x="2723973" y="4123734"/>
            <a:ext cx="2082214" cy="192019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Ol_Nik\Desktop\Для фильма День Матери\Шиянов\8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r="18905"/>
          <a:stretch/>
        </p:blipFill>
        <p:spPr bwMode="auto">
          <a:xfrm rot="20959942">
            <a:off x="2479947" y="66024"/>
            <a:ext cx="1872396" cy="199510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6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56"/>
    </mc:Choice>
    <mc:Fallback xmlns="">
      <p:transition advTm="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0" y="1852627"/>
            <a:ext cx="6858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Monotype Corsiva" pitchFamily="66" charset="0"/>
              </a:rPr>
              <a:t>И  ЛЮБЯТ  НАС </a:t>
            </a:r>
          </a:p>
          <a:p>
            <a:pPr algn="ctr"/>
            <a:r>
              <a:rPr lang="ru-RU" sz="9600" b="1" dirty="0" smtClean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Monotype Corsiva" pitchFamily="66" charset="0"/>
              </a:rPr>
              <a:t>ПРОСТО</a:t>
            </a:r>
          </a:p>
          <a:p>
            <a:pPr algn="ctr"/>
            <a:r>
              <a:rPr lang="ru-RU" sz="9600" b="1" dirty="0" smtClean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Monotype Corsiva" pitchFamily="66" charset="0"/>
              </a:rPr>
              <a:t>ТАК ! </a:t>
            </a:r>
            <a:endParaRPr lang="ru-RU" sz="9600" b="1" dirty="0">
              <a:ln>
                <a:solidFill>
                  <a:srgbClr val="00B0F0"/>
                </a:solidFill>
              </a:ln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4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639">
        <p14:glitter pattern="hexagon"/>
      </p:transition>
    </mc:Choice>
    <mc:Fallback xmlns="">
      <p:transition spd="slow" advTm="56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Ol_Nik\Desktop\Для фильма День Матери\Махнычев Андрей\DSCF59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 t="1429" r="19243"/>
          <a:stretch/>
        </p:blipFill>
        <p:spPr bwMode="auto">
          <a:xfrm>
            <a:off x="-38042" y="0"/>
            <a:ext cx="689604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648" y="77887"/>
            <a:ext cx="7272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Свою семью я обожаю!</a:t>
            </a:r>
            <a:endParaRPr lang="ru-RU" sz="6600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3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598">
        <p:split orient="vert"/>
      </p:transition>
    </mc:Choice>
    <mc:Fallback xmlns="">
      <p:transition spd="slow" advTm="659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_Nik\Desktop\Для фильма День Матери\Коршунов Артем\20141229_1601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09466" y="957484"/>
            <a:ext cx="9478790" cy="689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6672" y="539552"/>
            <a:ext cx="6062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Script" pitchFamily="34" charset="0"/>
              </a:rPr>
              <a:t>Я- </a:t>
            </a:r>
            <a:r>
              <a:rPr lang="ru-RU" sz="5400" dirty="0" err="1" smtClean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Script" pitchFamily="34" charset="0"/>
              </a:rPr>
              <a:t>Артёмочка</a:t>
            </a:r>
            <a:endParaRPr lang="ru-RU" sz="5400" dirty="0"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792">
        <p:checker/>
      </p:transition>
    </mc:Choice>
    <mc:Fallback xmlns="">
      <p:transition spd="slow" advTm="579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439</Words>
  <Application>Microsoft Office PowerPoint</Application>
  <PresentationFormat>Экран (4:3)</PresentationFormat>
  <Paragraphs>174</Paragraphs>
  <Slides>75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Она работает младшим  воспитателем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ей</vt:lpstr>
      <vt:lpstr>Презентация PowerPoint</vt:lpstr>
      <vt:lpstr>Презентация PowerPoint</vt:lpstr>
      <vt:lpstr>Презентация PowerPoint</vt:lpstr>
      <vt:lpstr> мама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Ol_Nik</dc:creator>
  <cp:lastModifiedBy>Ol_Nik</cp:lastModifiedBy>
  <cp:revision>138</cp:revision>
  <dcterms:created xsi:type="dcterms:W3CDTF">2015-11-13T10:53:10Z</dcterms:created>
  <dcterms:modified xsi:type="dcterms:W3CDTF">2015-12-15T09:56:39Z</dcterms:modified>
</cp:coreProperties>
</file>